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301" r:id="rId4"/>
    <p:sldId id="349" r:id="rId5"/>
    <p:sldId id="299" r:id="rId6"/>
    <p:sldId id="350" r:id="rId7"/>
    <p:sldId id="331" r:id="rId8"/>
    <p:sldId id="347" r:id="rId9"/>
    <p:sldId id="351" r:id="rId10"/>
    <p:sldId id="303" r:id="rId11"/>
    <p:sldId id="300" r:id="rId12"/>
    <p:sldId id="348" r:id="rId13"/>
    <p:sldId id="305" r:id="rId14"/>
    <p:sldId id="302" r:id="rId15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46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7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png>
</file>

<file path=ppt/media/image12.pn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03/05/2019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2925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98216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215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912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255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4800"/>
            <a:ext cx="7772400" cy="1470025"/>
          </a:xfrm>
        </p:spPr>
        <p:txBody>
          <a:bodyPr>
            <a:normAutofit/>
          </a:bodyPr>
          <a:lstStyle/>
          <a:p>
            <a:r>
              <a:rPr lang="en-GB" sz="8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Ash Winter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2286000"/>
            <a:ext cx="8229600" cy="441960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Short stuff here:</a:t>
            </a:r>
          </a:p>
          <a:p>
            <a:r>
              <a:rPr lang="en-GB" sz="3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@</a:t>
            </a:r>
            <a:r>
              <a:rPr lang="en-GB" sz="36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northern_tester</a:t>
            </a:r>
            <a:endParaRPr lang="en-GB" sz="3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3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Long stuff here:</a:t>
            </a:r>
          </a:p>
          <a:p>
            <a:r>
              <a:rPr lang="en-GB" sz="280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testingisbelieving.blogspot.co.uk</a:t>
            </a:r>
            <a:endParaRPr lang="en-GB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36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70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What’s your story?</a:t>
            </a:r>
            <a:endParaRPr lang="en-GB" sz="6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0" y="1371600"/>
            <a:ext cx="5181600" cy="5334000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Cloud migration?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Re-platforming?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Expanding?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Rewriting?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Replacing entirely?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Or just interested in how operability and testing are linked?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7DC4F9-FA8B-B049-8FF1-A13186D97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438400"/>
            <a:ext cx="2782125" cy="278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Follow the path…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886200"/>
            <a:ext cx="8610599" cy="2819400"/>
          </a:xfrm>
        </p:spPr>
        <p:txBody>
          <a:bodyPr>
            <a:normAutofit fontScale="62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Runbook – operability test strategy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Logging – simple logging and adding structure for machine readability.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Alert – determining normal with the team and showing the difference.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Hooks – control yourself and your application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406769"/>
            <a:ext cx="5912112" cy="214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98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Stretch…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886200"/>
            <a:ext cx="8610599" cy="2819400"/>
          </a:xfrm>
        </p:spPr>
        <p:txBody>
          <a:bodyPr>
            <a:normAutofit fontScale="92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Aggregate – bringing logs together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Decompose – techniques for isolating applications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460E5A-624F-364F-98A7-E03141F2F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64" y="1592580"/>
            <a:ext cx="4409872" cy="207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11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6675" y="1451403"/>
            <a:ext cx="4876800" cy="4953000"/>
          </a:xfrm>
        </p:spPr>
        <p:txBody>
          <a:bodyPr>
            <a:normAutofit fontScale="62500" lnSpcReduction="20000"/>
          </a:bodyPr>
          <a:lstStyle/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Groups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Code Along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Pair if you wish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Help each other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Visible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Questions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Breaks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0992" y="1296462"/>
            <a:ext cx="2770516" cy="518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1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Begin!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l="-12403" r="-12403"/>
          <a:stretch>
            <a:fillRect/>
          </a:stretch>
        </p:blipFill>
        <p:spPr>
          <a:xfrm>
            <a:off x="533400" y="1524000"/>
            <a:ext cx="8001000" cy="4800600"/>
          </a:xfr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Improving Testing Through Operability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do I mean by operability?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0" y="1524000"/>
            <a:ext cx="4648200" cy="4876800"/>
          </a:xfrm>
        </p:spPr>
        <p:txBody>
          <a:bodyPr>
            <a:normAutofit fontScale="850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How well a software system works when operating live</a:t>
            </a:r>
          </a:p>
          <a:p>
            <a:r>
              <a:rPr lang="en-GB" sz="440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Minimise time, cost </a:t>
            </a:r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and effort from unplanned interventions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35B099-5096-C34D-9148-5102C1245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930400"/>
            <a:ext cx="29210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does good operability look like?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43400" y="1524000"/>
            <a:ext cx="4572000" cy="5105400"/>
          </a:xfrm>
        </p:spPr>
        <p:txBody>
          <a:bodyPr>
            <a:normAutofit fontScale="62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Easy to deploy, test and interrogate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Usable information on state of service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Predictable and non-catastrophic failure modes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Usable for internal stakeholders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Removes toil, increases humane work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06C8A8-8475-4042-AEFC-463D53FF6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514600"/>
            <a:ext cx="3810000" cy="267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Operability and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3886200"/>
            <a:ext cx="8458200" cy="189230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Observability of the unknown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Monitoring of the obvious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Controllability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Risk identification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Discuss failure modes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7F359C-136A-8F45-8AF2-4EE399836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1213801"/>
            <a:ext cx="3429000" cy="255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Operability and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4343400" cy="5474732"/>
          </a:xfrm>
        </p:spPr>
        <p:txBody>
          <a:bodyPr>
            <a:noAutofit/>
          </a:bodyPr>
          <a:lstStyle/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Information on performance &amp; capacity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Recoverable &amp; resilient 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Less false positives &amp; negatives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Uptime means testing time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And many more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107308-5011-FF41-BEFA-BEEF31197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8408" y="1828800"/>
            <a:ext cx="3926774" cy="375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344452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My operability story…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0" y="1371600"/>
            <a:ext cx="4255168" cy="5181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Performance testing?</a:t>
            </a:r>
          </a:p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 new development function</a:t>
            </a:r>
          </a:p>
          <a:p>
            <a:r>
              <a:rPr lang="en-GB" sz="560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Terraforming environments</a:t>
            </a:r>
            <a:endParaRPr lang="en-GB" sz="5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New live and test environments</a:t>
            </a:r>
          </a:p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New Jenkins build servers 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19EA5E-46BC-0748-BA43-FE0D83518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905000"/>
            <a:ext cx="3330812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344452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My operability story…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343400" y="1143000"/>
            <a:ext cx="4534452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Network connectivity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Infra test automation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Monitoring &amp; alerting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Log rotation &amp; aggregation 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Circuit Breakers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Even VPN…</a:t>
            </a:r>
          </a:p>
          <a:p>
            <a:endParaRPr lang="en-GB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2F9EF79-A627-B848-9C61-4BDE17302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057400"/>
            <a:ext cx="3581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9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344452" cy="99060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 the end, great, balanced testing!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7625C8-F642-D04D-B33C-494B4AC627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" y="2057400"/>
            <a:ext cx="7696200" cy="426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76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27077</TotalTime>
  <Words>286</Words>
  <Application>Microsoft Macintosh PowerPoint</Application>
  <PresentationFormat>On-screen Show (4:3)</PresentationFormat>
  <Paragraphs>80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Courier New</vt:lpstr>
      <vt:lpstr>Office Theme</vt:lpstr>
      <vt:lpstr>Ash Winter</vt:lpstr>
      <vt:lpstr>Improving Testing Through Operability</vt:lpstr>
      <vt:lpstr>What do I mean by operability?</vt:lpstr>
      <vt:lpstr>What does good operability look like?</vt:lpstr>
      <vt:lpstr>Operability and testing</vt:lpstr>
      <vt:lpstr>Operability and testing</vt:lpstr>
      <vt:lpstr>PowerPoint Presentation</vt:lpstr>
      <vt:lpstr>PowerPoint Presentation</vt:lpstr>
      <vt:lpstr>PowerPoint Presentation</vt:lpstr>
      <vt:lpstr>What’s your story?</vt:lpstr>
      <vt:lpstr>Follow the path…</vt:lpstr>
      <vt:lpstr>Stretch…</vt:lpstr>
      <vt:lpstr>Exercises</vt:lpstr>
      <vt:lpstr>Begin!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435</cp:revision>
  <cp:lastPrinted>2014-02-12T13:02:37Z</cp:lastPrinted>
  <dcterms:created xsi:type="dcterms:W3CDTF">2006-08-16T00:00:00Z</dcterms:created>
  <dcterms:modified xsi:type="dcterms:W3CDTF">2019-05-03T10:04:13Z</dcterms:modified>
</cp:coreProperties>
</file>

<file path=docProps/thumbnail.jpeg>
</file>